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975104"/>
          </a:xfrm>
        </p:spPr>
        <p:txBody>
          <a:bodyPr>
            <a:prstTxWarp prst="textStop">
              <a:avLst/>
            </a:prstTxWarp>
          </a:bodyPr>
          <a:lstStyle/>
          <a:p>
            <a:r>
              <a:rPr lang="en-US" b="0" i="1" dirty="0" err="1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Sl</a:t>
            </a:r>
            <a:r>
              <a:rPr lang="en-US" b="0" i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news</a:t>
            </a:r>
            <a:r>
              <a:rPr lang="en-US" b="0" i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34000" endA="740" endPos="53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0" i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34000" endA="740" endPos="53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000" b="0" i="1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34000" endA="740" endPos="53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up to date, for </a:t>
            </a:r>
            <a:r>
              <a:rPr lang="en-US" sz="2000" b="0" i="1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34000" endA="740" endPos="53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racc</a:t>
            </a:r>
            <a:r>
              <a:rPr lang="en-US" sz="2000" b="0" i="1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34000" endA="740" endPos="53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user</a:t>
            </a:r>
            <a:endParaRPr lang="en-US" b="0" i="1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34000" endA="740" endPos="53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3124200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Devin stop making newspaper! And </a:t>
            </a:r>
            <a:r>
              <a:rPr lang="en-US" sz="2400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Darko_Darkking</a:t>
            </a:r>
            <a:r>
              <a:rPr lang="en-US" sz="2400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making new one!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I find out that Devin stop making RACC news, so I make a new newspaper as a replacement for RACC news, named SL news. SL news is the short for Shadow Legion News, as I control the Shadow Legion in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Roleplay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8" dur="123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9" dur="123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0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1" dur="123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2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5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9"/>
          <p:cNvSpPr txBox="1">
            <a:spLocks/>
          </p:cNvSpPr>
          <p:nvPr/>
        </p:nvSpPr>
        <p:spPr>
          <a:xfrm>
            <a:off x="990600" y="1295400"/>
            <a:ext cx="5638800" cy="461665"/>
          </a:xfrm>
          <a:prstGeom prst="rect">
            <a:avLst/>
          </a:prstGeom>
          <a:noFill/>
        </p:spPr>
        <p:txBody>
          <a:bodyPr vert="horz" wrap="square" lIns="100584" tIns="45720" rtlCol="0" anchor="b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B. Project: RACC Faceless Arena started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7526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Darko_Darkking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make a map named “RACC Faceless Arena”. Which will need help from all. RACC Faceless Arena tell us about war where Cake Crusade and RACC allied, since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C’tun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his Faceless minion are free from their “prison”.</a:t>
            </a:r>
            <a:endParaRPr lang="en-US" sz="2400" dirty="0"/>
          </a:p>
        </p:txBody>
      </p:sp>
      <p:sp>
        <p:nvSpPr>
          <p:cNvPr id="11" name="Smiley Face 10"/>
          <p:cNvSpPr/>
          <p:nvPr/>
        </p:nvSpPr>
        <p:spPr>
          <a:xfrm>
            <a:off x="6477000" y="3352800"/>
            <a:ext cx="2286000" cy="1981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6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197510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C. Cake and cookie bandit rise into it’s glory!!!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257556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During Mythic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Cakemaster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Paliouras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inactivity, many bandit rise into it glory, even some of them steal their own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ALLIES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item. Such as plague from Shadow Legion, Cake bandit take many plague and potion from us. Also Cookie Bandit stole gold from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Egilian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ship nearby. Please Mythic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Paliouras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check your minion!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hiveworkshop.com/forums/images_all/icons/icon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</a:t>
            </a:r>
            <a:endParaRPr lang="en-US" dirty="0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914400" y="3048000"/>
            <a:ext cx="7772400" cy="150876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Thank you for downloading my newspaper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1905000"/>
            <a:ext cx="7772400" cy="15087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Darko_Darkking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 creator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Devin, for letting  me post in his thread</a:t>
            </a:r>
          </a:p>
        </p:txBody>
      </p:sp>
      <p:sp>
        <p:nvSpPr>
          <p:cNvPr id="5" name="Smiley Face 4"/>
          <p:cNvSpPr/>
          <p:nvPr/>
        </p:nvSpPr>
        <p:spPr>
          <a:xfrm>
            <a:off x="6553200" y="457200"/>
            <a:ext cx="2286000" cy="1981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4-Point Star 5"/>
          <p:cNvSpPr/>
          <p:nvPr/>
        </p:nvSpPr>
        <p:spPr>
          <a:xfrm>
            <a:off x="1676400" y="2667000"/>
            <a:ext cx="914400" cy="914400"/>
          </a:xfrm>
          <a:prstGeom prst="star4">
            <a:avLst>
              <a:gd name="adj" fmla="val 1022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79</TotalTime>
  <Words>209</Words>
  <Application>Microsoft Office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Metro</vt:lpstr>
      <vt:lpstr>Sl news up to date, for racc user</vt:lpstr>
      <vt:lpstr>Slide 2</vt:lpstr>
      <vt:lpstr>C. Cake and cookie bandit rise into it’s glory!!!</vt:lpstr>
      <vt:lpstr>CREDIT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 news up to date, for racc user</dc:title>
  <dc:creator>Rafashya</dc:creator>
  <cp:lastModifiedBy>t</cp:lastModifiedBy>
  <cp:revision>10</cp:revision>
  <dcterms:created xsi:type="dcterms:W3CDTF">2006-08-16T00:00:00Z</dcterms:created>
  <dcterms:modified xsi:type="dcterms:W3CDTF">2014-10-13T03:19:45Z</dcterms:modified>
</cp:coreProperties>
</file>