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4660"/>
  </p:normalViewPr>
  <p:slideViewPr>
    <p:cSldViewPr>
      <p:cViewPr varScale="1">
        <p:scale>
          <a:sx n="68" d="100"/>
          <a:sy n="68" d="100"/>
        </p:scale>
        <p:origin x="-90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D8BD707-D9CF-40AE-B4C6-C98DA3205C09}" type="datetimeFigureOut">
              <a:rPr lang="en-US" smtClean="0"/>
              <a:pPr/>
              <a:t>12/22/2014</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12/22/2014</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975104"/>
          </a:xfrm>
        </p:spPr>
        <p:txBody>
          <a:bodyPr>
            <a:prstTxWarp prst="textWave1">
              <a:avLst/>
            </a:prstTxWarp>
          </a:bodyPr>
          <a:lstStyle/>
          <a:p>
            <a:r>
              <a:rPr lang="id-ID" sz="8000" dirty="0" smtClean="0">
                <a:solidFill>
                  <a:schemeClr val="tx2"/>
                </a:solidFill>
                <a:effectLst>
                  <a:glow rad="228600">
                    <a:schemeClr val="accent4">
                      <a:satMod val="175000"/>
                      <a:alpha val="40000"/>
                    </a:schemeClr>
                  </a:glow>
                  <a:reflection blurRad="12700" stA="34000" endA="740" endPos="53000" dir="5400000" sy="-100000" algn="bl" rotWithShape="0"/>
                </a:effectLst>
                <a:latin typeface="Times New Roman" pitchFamily="18" charset="0"/>
                <a:cs typeface="Times New Roman" pitchFamily="18" charset="0"/>
              </a:rPr>
              <a:t>SL News</a:t>
            </a:r>
            <a:r>
              <a:rPr lang="id-ID" dirty="0" smtClean="0">
                <a:solidFill>
                  <a:schemeClr val="tx2"/>
                </a:solidFill>
                <a:effectLst>
                  <a:glow rad="228600">
                    <a:schemeClr val="accent4">
                      <a:satMod val="175000"/>
                      <a:alpha val="40000"/>
                    </a:schemeClr>
                  </a:glow>
                  <a:reflection blurRad="12700" stA="34000" endA="740" endPos="53000" dir="5400000" sy="-100000" algn="bl" rotWithShape="0"/>
                </a:effectLst>
                <a:latin typeface="Times New Roman" pitchFamily="18" charset="0"/>
                <a:cs typeface="Times New Roman" pitchFamily="18" charset="0"/>
              </a:rPr>
              <a:t/>
            </a:r>
            <a:br>
              <a:rPr lang="id-ID" dirty="0" smtClean="0">
                <a:solidFill>
                  <a:schemeClr val="tx2"/>
                </a:solidFill>
                <a:effectLst>
                  <a:glow rad="228600">
                    <a:schemeClr val="accent4">
                      <a:satMod val="175000"/>
                      <a:alpha val="40000"/>
                    </a:schemeClr>
                  </a:glow>
                  <a:reflection blurRad="12700" stA="34000" endA="740" endPos="53000" dir="5400000" sy="-100000" algn="bl" rotWithShape="0"/>
                </a:effectLst>
                <a:latin typeface="Times New Roman" pitchFamily="18" charset="0"/>
                <a:cs typeface="Times New Roman" pitchFamily="18" charset="0"/>
              </a:rPr>
            </a:br>
            <a:r>
              <a:rPr lang="id-ID" sz="2400" dirty="0" smtClean="0">
                <a:solidFill>
                  <a:schemeClr val="tx2"/>
                </a:solidFill>
                <a:effectLst>
                  <a:glow rad="228600">
                    <a:schemeClr val="accent4">
                      <a:satMod val="175000"/>
                      <a:alpha val="40000"/>
                    </a:schemeClr>
                  </a:glow>
                  <a:reflection blurRad="12700" stA="34000" endA="740" endPos="53000" dir="5400000" sy="-100000" algn="bl" rotWithShape="0"/>
                </a:effectLst>
                <a:latin typeface="Times New Roman" pitchFamily="18" charset="0"/>
                <a:cs typeface="Times New Roman" pitchFamily="18" charset="0"/>
              </a:rPr>
              <a:t>up to date, for racc user</a:t>
            </a:r>
            <a:endParaRPr lang="id-ID" dirty="0">
              <a:solidFill>
                <a:schemeClr val="tx2"/>
              </a:solidFill>
              <a:effectLst>
                <a:glow rad="228600">
                  <a:schemeClr val="accent4">
                    <a:satMod val="175000"/>
                    <a:alpha val="40000"/>
                  </a:schemeClr>
                </a:glow>
                <a:reflection blurRad="12700" stA="34000" endA="740" endPos="53000" dir="5400000" sy="-100000" algn="bl" rotWithShape="0"/>
              </a:effectLst>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92500" lnSpcReduction="20000"/>
          </a:bodyPr>
          <a:lstStyle/>
          <a:p>
            <a:r>
              <a:rPr lang="id-ID" dirty="0" smtClean="0"/>
              <a:t>Darko’s note:</a:t>
            </a:r>
          </a:p>
          <a:p>
            <a:r>
              <a:rPr lang="id-ID" dirty="0" smtClean="0"/>
              <a:t>Sorry for the delay of the news, I have some school to go and much more. Again, so sorry.</a:t>
            </a:r>
          </a:p>
          <a:p>
            <a:endParaRPr lang="id-ID" dirty="0" smtClean="0"/>
          </a:p>
          <a:p>
            <a:r>
              <a:rPr lang="id-ID" dirty="0" smtClean="0"/>
              <a:t>Now, I also allow Ads. For now, it was free, but I don’t know  about another news’ ads will free or not. So, if you want to place ads here, tell me.</a:t>
            </a:r>
            <a:endParaRPr lang="id-ID" dirty="0" smtClean="0"/>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
            <a:ext cx="7772400" cy="1975104"/>
          </a:xfrm>
        </p:spPr>
        <p:txBody>
          <a:bodyPr/>
          <a:lstStyle/>
          <a:p>
            <a:r>
              <a:rPr lang="id-ID" dirty="0" smtClean="0">
                <a:latin typeface="Castellar" pitchFamily="18" charset="0"/>
              </a:rPr>
              <a:t>A. m.o.d. is destroy</a:t>
            </a:r>
            <a:r>
              <a:rPr lang="id-ID" u="sng" dirty="0" smtClean="0">
                <a:latin typeface="Castellar" pitchFamily="18" charset="0"/>
              </a:rPr>
              <a:t>ed</a:t>
            </a:r>
            <a:r>
              <a:rPr lang="id-ID" dirty="0" smtClean="0">
                <a:latin typeface="Castellar" pitchFamily="18" charset="0"/>
              </a:rPr>
              <a:t>, while daffa is injur</a:t>
            </a:r>
            <a:r>
              <a:rPr lang="id-ID" u="sng" dirty="0" smtClean="0">
                <a:latin typeface="Castellar" pitchFamily="18" charset="0"/>
              </a:rPr>
              <a:t>ed</a:t>
            </a:r>
            <a:endParaRPr lang="id-ID" u="sng" dirty="0">
              <a:latin typeface="Castellar" pitchFamily="18" charset="0"/>
            </a:endParaRPr>
          </a:p>
        </p:txBody>
      </p:sp>
      <p:sp>
        <p:nvSpPr>
          <p:cNvPr id="3" name="Subtitle 2"/>
          <p:cNvSpPr>
            <a:spLocks noGrp="1"/>
          </p:cNvSpPr>
          <p:nvPr>
            <p:ph type="subTitle" idx="1"/>
          </p:nvPr>
        </p:nvSpPr>
        <p:spPr>
          <a:xfrm>
            <a:off x="533400" y="2133600"/>
            <a:ext cx="8382000" cy="3352800"/>
          </a:xfrm>
        </p:spPr>
        <p:txBody>
          <a:bodyPr>
            <a:normAutofit fontScale="92500"/>
          </a:bodyPr>
          <a:lstStyle/>
          <a:p>
            <a:r>
              <a:rPr lang="id-ID" dirty="0" smtClean="0">
                <a:latin typeface="Times New Roman" pitchFamily="18" charset="0"/>
                <a:cs typeface="Times New Roman" pitchFamily="18" charset="0"/>
              </a:rPr>
              <a:t>After some week, we has destroyed M.O.D. We must thanks to Daffa, since he is the one who break M.O.D’s shield. However, Daffa is injured when he break it, due to he is using too many magic. This event also bring new event, the Alpha Universe Conquest, to Vestroya. Alpha Universe Conquest is a mission to take the Gem of Kratos from the Alpha Universe.  The Gem of Kratos might have one of this effect*:</a:t>
            </a:r>
          </a:p>
          <a:p>
            <a:pPr marL="457200" indent="-457200">
              <a:buAutoNum type="arabicPeriod"/>
            </a:pPr>
            <a:r>
              <a:rPr lang="id-ID" dirty="0" smtClean="0">
                <a:latin typeface="Times New Roman" pitchFamily="18" charset="0"/>
                <a:cs typeface="Times New Roman" pitchFamily="18" charset="0"/>
              </a:rPr>
              <a:t>Source of power</a:t>
            </a:r>
          </a:p>
          <a:p>
            <a:pPr marL="457200" indent="-457200">
              <a:buAutoNum type="arabicPeriod"/>
            </a:pPr>
            <a:r>
              <a:rPr lang="id-ID" dirty="0" smtClean="0">
                <a:latin typeface="Times New Roman" pitchFamily="18" charset="0"/>
                <a:cs typeface="Times New Roman" pitchFamily="18" charset="0"/>
              </a:rPr>
              <a:t>Building Enchanter</a:t>
            </a:r>
          </a:p>
          <a:p>
            <a:pPr marL="457200" indent="-457200">
              <a:buAutoNum type="arabicPeriod"/>
            </a:pPr>
            <a:r>
              <a:rPr lang="id-ID" dirty="0" smtClean="0">
                <a:latin typeface="Times New Roman" pitchFamily="18" charset="0"/>
                <a:cs typeface="Times New Roman" pitchFamily="18" charset="0"/>
              </a:rPr>
              <a:t>Alternating timeline</a:t>
            </a:r>
          </a:p>
          <a:p>
            <a:pPr marL="457200" indent="-457200">
              <a:buAutoNum type="arabicPeriod"/>
            </a:pPr>
            <a:r>
              <a:rPr lang="id-ID" dirty="0" smtClean="0">
                <a:latin typeface="Times New Roman" pitchFamily="18" charset="0"/>
                <a:cs typeface="Times New Roman" pitchFamily="18" charset="0"/>
              </a:rPr>
              <a:t>Healing</a:t>
            </a:r>
          </a:p>
          <a:p>
            <a:pPr marL="457200" indent="-457200"/>
            <a:endParaRPr lang="id-ID" dirty="0" smtClean="0">
              <a:latin typeface="Times New Roman" pitchFamily="18" charset="0"/>
              <a:cs typeface="Times New Roman" pitchFamily="18" charset="0"/>
            </a:endParaRPr>
          </a:p>
          <a:p>
            <a:pPr marL="457200" indent="-457200"/>
            <a:r>
              <a:rPr lang="id-ID" dirty="0" smtClean="0">
                <a:latin typeface="Times New Roman" pitchFamily="18" charset="0"/>
                <a:cs typeface="Times New Roman" pitchFamily="18" charset="0"/>
              </a:rPr>
              <a:t>Fortunately, after some fight, Daffa’s Force already take that Gem and heal Daffa.</a:t>
            </a:r>
          </a:p>
        </p:txBody>
      </p:sp>
      <p:sp>
        <p:nvSpPr>
          <p:cNvPr id="5" name="Rectangle 4"/>
          <p:cNvSpPr/>
          <p:nvPr/>
        </p:nvSpPr>
        <p:spPr>
          <a:xfrm>
            <a:off x="1066800" y="5867400"/>
            <a:ext cx="6629400" cy="5334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smtClean="0">
                <a:solidFill>
                  <a:srgbClr val="FF0000"/>
                </a:solidFill>
                <a:latin typeface="Times New Roman" pitchFamily="18" charset="0"/>
                <a:cs typeface="Times New Roman" pitchFamily="18" charset="0"/>
              </a:rPr>
              <a:t>*Gem of Kratos might have more effect than that</a:t>
            </a:r>
            <a:endParaRPr lang="id-ID" sz="2000" dirty="0">
              <a:solidFill>
                <a:srgbClr val="FF0000"/>
              </a:solidFill>
              <a:latin typeface="Times New Roman" pitchFamily="18" charset="0"/>
              <a:cs typeface="Times New Roman" pitchFamily="18" charset="0"/>
            </a:endParaRPr>
          </a:p>
        </p:txBody>
      </p:sp>
    </p:spTree>
  </p:cSld>
  <p:clrMapOvr>
    <a:masterClrMapping/>
  </p:clrMapOvr>
  <p:transition>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81000"/>
            <a:ext cx="7772400" cy="1975104"/>
          </a:xfrm>
        </p:spPr>
        <p:txBody>
          <a:bodyPr/>
          <a:lstStyle/>
          <a:p>
            <a:r>
              <a:rPr lang="id-ID" b="0" dirty="0" smtClean="0">
                <a:latin typeface="Times New Roman" pitchFamily="18" charset="0"/>
                <a:cs typeface="Times New Roman" pitchFamily="18" charset="0"/>
              </a:rPr>
              <a:t>B. The New cakemaster</a:t>
            </a:r>
            <a:endParaRPr lang="id-ID" b="0" dirty="0">
              <a:latin typeface="Times New Roman" pitchFamily="18" charset="0"/>
              <a:cs typeface="Times New Roman" pitchFamily="18" charset="0"/>
            </a:endParaRPr>
          </a:p>
        </p:txBody>
      </p:sp>
      <p:sp>
        <p:nvSpPr>
          <p:cNvPr id="3" name="Subtitle 2"/>
          <p:cNvSpPr>
            <a:spLocks noGrp="1"/>
          </p:cNvSpPr>
          <p:nvPr>
            <p:ph type="subTitle" idx="1"/>
          </p:nvPr>
        </p:nvSpPr>
        <p:spPr>
          <a:xfrm>
            <a:off x="762000" y="1752600"/>
            <a:ext cx="7467600" cy="2133600"/>
          </a:xfrm>
        </p:spPr>
        <p:txBody>
          <a:bodyPr>
            <a:normAutofit/>
          </a:bodyPr>
          <a:lstStyle/>
          <a:p>
            <a:r>
              <a:rPr lang="id-ID" dirty="0" smtClean="0">
                <a:latin typeface="Times New Roman" pitchFamily="18" charset="0"/>
                <a:cs typeface="Times New Roman" pitchFamily="18" charset="0"/>
              </a:rPr>
              <a:t>After the M.O.D. And Alpha Universe Conquest event, Directive255 is  declaring himself as the new Cakemaster. He also renamed his Directive Coalition to New Directive Cake Empire. They annexed the former Cakemaster, Mythic’s old empire (Empire of Arygos) to their empire. For who stay in Cookiengdom, becareful. Because they want to assault your kingdom.</a:t>
            </a:r>
            <a:endParaRPr lang="id-ID" dirty="0">
              <a:latin typeface="Times New Roman" pitchFamily="18" charset="0"/>
              <a:cs typeface="Times New Roman" pitchFamily="18" charset="0"/>
            </a:endParaRPr>
          </a:p>
        </p:txBody>
      </p:sp>
    </p:spTree>
  </p:cSld>
  <p:clrMapOvr>
    <a:masterClrMapping/>
  </p:clrMapOvr>
  <p:transition>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8001000" cy="1975104"/>
          </a:xfrm>
        </p:spPr>
        <p:txBody>
          <a:bodyPr/>
          <a:lstStyle/>
          <a:p>
            <a:r>
              <a:rPr lang="id-ID" b="0" dirty="0" smtClean="0">
                <a:latin typeface="Times New Roman" pitchFamily="18" charset="0"/>
                <a:cs typeface="Times New Roman" pitchFamily="18" charset="0"/>
              </a:rPr>
              <a:t>C. Archimonde supreme started an arena, and participant are welcome!</a:t>
            </a:r>
            <a:endParaRPr lang="id-ID" b="0" dirty="0">
              <a:latin typeface="Times New Roman" pitchFamily="18" charset="0"/>
              <a:cs typeface="Times New Roman" pitchFamily="18" charset="0"/>
            </a:endParaRPr>
          </a:p>
        </p:txBody>
      </p:sp>
      <p:sp>
        <p:nvSpPr>
          <p:cNvPr id="3" name="Subtitle 2"/>
          <p:cNvSpPr>
            <a:spLocks noGrp="1"/>
          </p:cNvSpPr>
          <p:nvPr>
            <p:ph type="subTitle" idx="1"/>
          </p:nvPr>
        </p:nvSpPr>
        <p:spPr>
          <a:xfrm>
            <a:off x="838200" y="3124200"/>
            <a:ext cx="7772400" cy="1676400"/>
          </a:xfrm>
        </p:spPr>
        <p:txBody>
          <a:bodyPr>
            <a:normAutofit/>
          </a:bodyPr>
          <a:lstStyle/>
          <a:p>
            <a:r>
              <a:rPr lang="id-ID" dirty="0" smtClean="0">
                <a:latin typeface="Times New Roman" pitchFamily="18" charset="0"/>
                <a:cs typeface="Times New Roman" pitchFamily="18" charset="0"/>
              </a:rPr>
              <a:t>Arcimonde Supreme started and arena, named BADASS CRATER OF BADASSTITUDE!!! And participant are welcome. Most of battle are 1vs1, but any minion </a:t>
            </a:r>
            <a:r>
              <a:rPr lang="id-ID" u="sng" dirty="0" smtClean="0">
                <a:latin typeface="Times New Roman" pitchFamily="18" charset="0"/>
                <a:cs typeface="Times New Roman" pitchFamily="18" charset="0"/>
              </a:rPr>
              <a:t>summoned </a:t>
            </a:r>
            <a:r>
              <a:rPr lang="id-ID" dirty="0" smtClean="0">
                <a:latin typeface="Times New Roman" pitchFamily="18" charset="0"/>
                <a:cs typeface="Times New Roman" pitchFamily="18" charset="0"/>
              </a:rPr>
              <a:t>is allowed. The arena could be basic BADASSTITUDE arena, Water Arena, or such. Just visit here to see more.</a:t>
            </a:r>
            <a:endParaRPr lang="id-ID" dirty="0">
              <a:latin typeface="Times New Roman" pitchFamily="18" charset="0"/>
              <a:cs typeface="Times New Roman" pitchFamily="18" charset="0"/>
            </a:endParaRPr>
          </a:p>
        </p:txBody>
      </p:sp>
    </p:spTree>
  </p:cSld>
  <p:clrMapOvr>
    <a:masterClrMapping/>
  </p:clrMapOvr>
  <p:transition>
    <p:push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533400"/>
            <a:ext cx="7772400" cy="1975104"/>
          </a:xfrm>
        </p:spPr>
        <p:txBody>
          <a:bodyPr/>
          <a:lstStyle/>
          <a:p>
            <a:r>
              <a:rPr lang="id-ID" b="0" dirty="0" smtClean="0">
                <a:latin typeface="Times New Roman" pitchFamily="18" charset="0"/>
                <a:cs typeface="Times New Roman" pitchFamily="18" charset="0"/>
              </a:rPr>
              <a:t>D. C’thun is returned...</a:t>
            </a:r>
            <a:endParaRPr lang="id-ID" b="0" dirty="0">
              <a:latin typeface="Times New Roman" pitchFamily="18" charset="0"/>
              <a:cs typeface="Times New Roman" pitchFamily="18" charset="0"/>
            </a:endParaRPr>
          </a:p>
        </p:txBody>
      </p:sp>
      <p:sp>
        <p:nvSpPr>
          <p:cNvPr id="3" name="Subtitle 2"/>
          <p:cNvSpPr>
            <a:spLocks noGrp="1"/>
          </p:cNvSpPr>
          <p:nvPr>
            <p:ph type="subTitle" idx="1"/>
          </p:nvPr>
        </p:nvSpPr>
        <p:spPr>
          <a:xfrm>
            <a:off x="838200" y="1600200"/>
            <a:ext cx="7772400" cy="2362200"/>
          </a:xfrm>
        </p:spPr>
        <p:txBody>
          <a:bodyPr>
            <a:noAutofit/>
          </a:bodyPr>
          <a:lstStyle/>
          <a:p>
            <a:r>
              <a:rPr lang="id-ID" sz="2400" dirty="0" smtClean="0">
                <a:latin typeface="Times New Roman" pitchFamily="18" charset="0"/>
                <a:cs typeface="Times New Roman" pitchFamily="18" charset="0"/>
              </a:rPr>
              <a:t>After long fight between Caelausthus and Shadow Legion, a portal was opened. C’thun sound is heared. </a:t>
            </a:r>
            <a:r>
              <a:rPr lang="en-US" sz="2400" dirty="0" smtClean="0">
                <a:latin typeface="Times New Roman" pitchFamily="18" charset="0"/>
                <a:cs typeface="Times New Roman" pitchFamily="18" charset="0"/>
              </a:rPr>
              <a:t>"It was me, </a:t>
            </a:r>
            <a:r>
              <a:rPr lang="en-US" sz="2400" dirty="0" err="1" smtClean="0">
                <a:latin typeface="Times New Roman" pitchFamily="18" charset="0"/>
                <a:cs typeface="Times New Roman" pitchFamily="18" charset="0"/>
              </a:rPr>
              <a:t>C'thun</a:t>
            </a:r>
            <a:r>
              <a:rPr lang="en-US" sz="2400" dirty="0" smtClean="0">
                <a:latin typeface="Times New Roman" pitchFamily="18" charset="0"/>
                <a:cs typeface="Times New Roman" pitchFamily="18" charset="0"/>
              </a:rPr>
              <a:t>! You take too long and I has recover my troops power</a:t>
            </a:r>
            <a:r>
              <a:rPr lang="en-US" sz="2400" dirty="0" smtClean="0">
                <a:latin typeface="Times New Roman" pitchFamily="18" charset="0"/>
                <a:cs typeface="Times New Roman" pitchFamily="18" charset="0"/>
              </a:rPr>
              <a:t>!“</a:t>
            </a:r>
            <a:r>
              <a:rPr lang="id-ID" sz="2400" dirty="0" smtClean="0">
                <a:latin typeface="Times New Roman" pitchFamily="18" charset="0"/>
                <a:cs typeface="Times New Roman" pitchFamily="18" charset="0"/>
              </a:rPr>
              <a:t> he say. </a:t>
            </a:r>
            <a:r>
              <a:rPr lang="id-ID" sz="2400" u="sng" dirty="0" smtClean="0">
                <a:latin typeface="Times New Roman" pitchFamily="18" charset="0"/>
                <a:cs typeface="Times New Roman" pitchFamily="18" charset="0"/>
              </a:rPr>
              <a:t>Faceless troop is more powerful than before! </a:t>
            </a:r>
          </a:p>
          <a:p>
            <a:endParaRPr lang="id-ID" sz="2400" dirty="0">
              <a:latin typeface="Times New Roman" pitchFamily="18" charset="0"/>
              <a:cs typeface="Times New Roman" pitchFamily="18" charset="0"/>
            </a:endParaRPr>
          </a:p>
        </p:txBody>
      </p:sp>
      <p:sp>
        <p:nvSpPr>
          <p:cNvPr id="4" name="TextBox 3"/>
          <p:cNvSpPr txBox="1"/>
          <p:nvPr/>
        </p:nvSpPr>
        <p:spPr>
          <a:xfrm>
            <a:off x="1143000" y="4114800"/>
            <a:ext cx="6553200" cy="1569660"/>
          </a:xfrm>
          <a:prstGeom prst="rect">
            <a:avLst/>
          </a:prstGeom>
          <a:noFill/>
        </p:spPr>
        <p:txBody>
          <a:bodyPr wrap="square" rtlCol="0">
            <a:spAutoFit/>
          </a:bodyPr>
          <a:lstStyle/>
          <a:p>
            <a:pPr algn="ctr"/>
            <a:r>
              <a:rPr lang="id-ID" sz="4800" dirty="0" smtClean="0">
                <a:latin typeface="Times New Roman" pitchFamily="18" charset="0"/>
                <a:cs typeface="Times New Roman" pitchFamily="18" charset="0"/>
              </a:rPr>
              <a:t>Quick,unite before those </a:t>
            </a:r>
            <a:r>
              <a:rPr lang="id-ID" sz="4800" dirty="0" smtClean="0">
                <a:latin typeface="Times New Roman" pitchFamily="18" charset="0"/>
                <a:cs typeface="Times New Roman" pitchFamily="18" charset="0"/>
              </a:rPr>
              <a:t>troop </a:t>
            </a:r>
            <a:r>
              <a:rPr lang="id-ID" sz="4800" dirty="0" smtClean="0">
                <a:latin typeface="Times New Roman" pitchFamily="18" charset="0"/>
                <a:cs typeface="Times New Roman" pitchFamily="18" charset="0"/>
              </a:rPr>
              <a:t>destroy us</a:t>
            </a:r>
            <a:r>
              <a:rPr lang="id-ID" sz="4800" dirty="0" smtClean="0">
                <a:latin typeface="Times New Roman" pitchFamily="18" charset="0"/>
                <a:cs typeface="Times New Roman" pitchFamily="18" charset="0"/>
              </a:rPr>
              <a:t>!</a:t>
            </a:r>
            <a:endParaRPr lang="id-ID" sz="4800" dirty="0"/>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06902" y="1351672"/>
            <a:ext cx="7903698" cy="977486"/>
          </a:xfrm>
        </p:spPr>
        <p:txBody>
          <a:bodyPr numCol="1">
            <a:noAutofit/>
          </a:bodyPr>
          <a:lstStyle/>
          <a:p>
            <a:pPr marL="512064" indent="-457200">
              <a:buAutoNum type="arabicPeriod"/>
            </a:pPr>
            <a:r>
              <a:rPr lang="id-ID" sz="4400" dirty="0" smtClean="0"/>
              <a:t>Darko_Darkking : Creator</a:t>
            </a:r>
          </a:p>
          <a:p>
            <a:pPr marL="512064" indent="-457200">
              <a:buAutoNum type="arabicPeriod"/>
            </a:pPr>
            <a:r>
              <a:rPr lang="id-ID" sz="4400" dirty="0" smtClean="0"/>
              <a:t>Devin : Supporter</a:t>
            </a:r>
          </a:p>
          <a:p>
            <a:pPr marL="512064" indent="-457200">
              <a:buAutoNum type="arabicPeriod"/>
            </a:pPr>
            <a:r>
              <a:rPr lang="id-ID" sz="4400" dirty="0" smtClean="0"/>
              <a:t>Daffa the Mage : reporter</a:t>
            </a:r>
          </a:p>
          <a:p>
            <a:pPr marL="512064" indent="-457200">
              <a:buAutoNum type="arabicPeriod"/>
            </a:pPr>
            <a:r>
              <a:rPr lang="id-ID" sz="4400" dirty="0" smtClean="0"/>
              <a:t>Directive255 : reporter</a:t>
            </a:r>
            <a:endParaRPr lang="id-ID" sz="4400" dirty="0"/>
          </a:p>
        </p:txBody>
      </p:sp>
      <p:sp>
        <p:nvSpPr>
          <p:cNvPr id="3" name="Title 2"/>
          <p:cNvSpPr>
            <a:spLocks noGrp="1"/>
          </p:cNvSpPr>
          <p:nvPr>
            <p:ph type="title"/>
          </p:nvPr>
        </p:nvSpPr>
        <p:spPr/>
        <p:txBody>
          <a:bodyPr/>
          <a:lstStyle/>
          <a:p>
            <a:r>
              <a:rPr lang="id-ID" dirty="0" smtClean="0"/>
              <a:t>Credit</a:t>
            </a:r>
            <a:endParaRPr lang="id-ID"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15000" fill="hold"/>
                                        <p:tgtEl>
                                          <p:spTgt spid="2">
                                            <p:txEl>
                                              <p:pRg st="0" end="0"/>
                                            </p:txEl>
                                          </p:spTgt>
                                        </p:tgtEl>
                                        <p:attrNameLst>
                                          <p:attrName>ppt_y</p:attrName>
                                        </p:attrNameLst>
                                      </p:cBhvr>
                                      <p:tavLst>
                                        <p:tav tm="0">
                                          <p:val>
                                            <p:strVal val="#ppt_y+1"/>
                                          </p:val>
                                        </p:tav>
                                        <p:tav tm="100000">
                                          <p:val>
                                            <p:strVal val="#ppt_y-1"/>
                                          </p:val>
                                        </p:tav>
                                      </p:tavLst>
                                    </p:anim>
                                  </p:childTnLst>
                                </p:cTn>
                              </p:par>
                              <p:par>
                                <p:cTn id="9" presetID="28" presetClass="entr" presetSubtype="0"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p:cTn id="11" dur="15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2" dur="15000" fill="hold"/>
                                        <p:tgtEl>
                                          <p:spTgt spid="2">
                                            <p:txEl>
                                              <p:pRg st="1" end="1"/>
                                            </p:txEl>
                                          </p:spTgt>
                                        </p:tgtEl>
                                        <p:attrNameLst>
                                          <p:attrName>ppt_y</p:attrName>
                                        </p:attrNameLst>
                                      </p:cBhvr>
                                      <p:tavLst>
                                        <p:tav tm="0">
                                          <p:val>
                                            <p:strVal val="#ppt_y+1"/>
                                          </p:val>
                                        </p:tav>
                                        <p:tav tm="100000">
                                          <p:val>
                                            <p:strVal val="#ppt_y-1"/>
                                          </p:val>
                                        </p:tav>
                                      </p:tavLst>
                                    </p:anim>
                                  </p:childTnLst>
                                </p:cTn>
                              </p:par>
                              <p:par>
                                <p:cTn id="13" presetID="28"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15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5000" fill="hold"/>
                                        <p:tgtEl>
                                          <p:spTgt spid="2">
                                            <p:txEl>
                                              <p:pRg st="2" end="2"/>
                                            </p:txEl>
                                          </p:spTgt>
                                        </p:tgtEl>
                                        <p:attrNameLst>
                                          <p:attrName>ppt_y</p:attrName>
                                        </p:attrNameLst>
                                      </p:cBhvr>
                                      <p:tavLst>
                                        <p:tav tm="0">
                                          <p:val>
                                            <p:strVal val="#ppt_y+1"/>
                                          </p:val>
                                        </p:tav>
                                        <p:tav tm="100000">
                                          <p:val>
                                            <p:strVal val="#ppt_y-1"/>
                                          </p:val>
                                        </p:tav>
                                      </p:tavLst>
                                    </p:anim>
                                  </p:childTnLst>
                                </p:cTn>
                              </p:par>
                              <p:par>
                                <p:cTn id="17" presetID="28" presetClass="entr" presetSubtype="0"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p:cTn id="19" dur="15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15000" fill="hold"/>
                                        <p:tgtEl>
                                          <p:spTgt spid="2">
                                            <p:txEl>
                                              <p:pRg st="3" end="3"/>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137</TotalTime>
  <Words>412</Words>
  <Application>Microsoft Office PowerPoint</Application>
  <PresentationFormat>On-screen Show (4:3)</PresentationFormat>
  <Paragraphs>26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Metro</vt:lpstr>
      <vt:lpstr>SL News up to date, for racc user</vt:lpstr>
      <vt:lpstr>A. m.o.d. is destroyed, while daffa is injured</vt:lpstr>
      <vt:lpstr>B. The New cakemaster</vt:lpstr>
      <vt:lpstr>C. Archimonde supreme started an arena, and participant are welcome!</vt:lpstr>
      <vt:lpstr>D. C’thun is returned...</vt:lpstr>
      <vt:lpstr>Credit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 News up to date, for racc user</dc:title>
  <dc:creator>user</dc:creator>
  <cp:lastModifiedBy>user</cp:lastModifiedBy>
  <cp:revision>15</cp:revision>
  <dcterms:created xsi:type="dcterms:W3CDTF">2006-08-16T00:00:00Z</dcterms:created>
  <dcterms:modified xsi:type="dcterms:W3CDTF">2014-12-22T02:52:13Z</dcterms:modified>
</cp:coreProperties>
</file>